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FA6CB8-11AC-5FF4-2198-F60C02768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16C7143-4BB3-FD55-727F-5EAA3E628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D65647-758E-2F16-C5E2-BDFC04711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E4690D-61A4-54BA-A899-6BB409B87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27B2B6-7366-9493-B047-E788420B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6501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88A03B-5910-9270-88C4-FA5F0552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C0390D3-3C14-B6FC-B045-E8DED40E7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959162-B50A-E755-DDD6-4A0601306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FC5BAC-92D6-7286-CA5C-353BB63F0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9C5739-B10F-8DEE-9A0C-823F2B49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32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B5C78EC-3A7C-8930-10B0-BB6254B06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259E2DA-D67C-7FDE-5E6D-160DC327F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9EFA8E-E6D2-B334-D272-C72F100E3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56E0DD-C35A-ADB4-36EC-96675F09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AA32D01-06B2-9CF9-1E97-676EC1102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58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DFE24D-1EC8-338D-CD23-B269A986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67C219-C432-2210-99C0-5D40899E7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EF5E57-ACB4-9145-FA15-956A27E6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89B371-916D-531E-8005-657B11F9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3BF778-4D2A-86B7-AF13-9806C371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908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F94A56-C304-C7B2-A151-D4A6AE10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508B15E-E067-7A0A-6947-1EFEB186A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E1937A-53DC-8EF4-4580-3A1ED91E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DBFF64-8D6E-A00D-5140-263D96AA8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FC0427-AFC2-0BB8-70E2-F098C69E9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9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373322-5C65-A2DB-A794-D57079CB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06F51D-3A6E-ABEF-0777-A8E13F968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538D421-84A6-7E90-9067-E6499F171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09331E-E703-F4D3-A40F-8DCA06B9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900300-4AD6-A611-1D21-613634AD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D7A022-8639-6A69-7348-BF2AACEF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67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FF932-A932-C07D-2E12-123048BD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8378D67-5178-0DCB-AAA1-8D31EDE93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D935278-C965-9D7C-214F-68042A3C4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A7FED6-349E-F00D-516C-3063B2C12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D320107-5C97-A950-13E5-205763673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2E62FEC-03D0-A274-CF5E-881CB82D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09ADDA7-03BD-0E77-B274-33C3B5CA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07E99F1-6195-C26C-5BAE-78FB8845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19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8A43A4-2E25-6604-9895-FBA90E96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85D4EB0-F840-5B30-BDC0-E39F0924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269DB71-9AD3-1AD4-1CC5-45F5BB248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444C3C0-C0A6-7D5E-7F92-CB7BCE75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60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0FAFE1D-38C7-9CB8-3BE5-319BF455E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01CFAE-BF39-905B-D6EA-972799BE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C3CC115-68B8-EB08-BD09-30FC4E4B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56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CA3389-FEE4-B2A5-4754-FA60DAE0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DCC805-059C-49AB-F5CA-7841F18F1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64BB0F-C69F-9DB7-4EBD-A74324057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1E30156-E9C3-8341-466B-35536CF7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3C396C7-92CB-D076-EE3A-0C03F4D0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4FD438-E3F5-1041-8E85-9BF7F107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09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1E50C4-9F59-C838-0CE6-20D36F1B3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C2E4310-DCB2-74C6-B759-BE950C4BC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2C8A80A-5434-EE2A-7D26-253983092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57A4060-5BBA-D9A0-4395-D42C73566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980AEE1-3ED2-6C67-825F-4ED8852A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3D30CC-550C-9E01-37A1-2CB81828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33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96824B3-086C-8025-5F8A-FEBCE2E6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3B30418-F742-8469-0949-F7DA49995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2EA48BE-F567-CF39-0E7A-AEAB94B30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DF2B0-6569-44FB-B234-3344D6CE7F1C}" type="datetimeFigureOut">
              <a:rPr lang="ko-KR" altLang="en-US" smtClean="0"/>
              <a:t>2024-08-28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C1C04D-64E0-34E5-F2CE-EB4D59AA2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35D3AA-91F4-7C49-1D98-97323E2E7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4AD0-9422-4A21-B8D8-CDCE82C4CE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35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B5361500-1584-96DD-DE4D-9F0F831F3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075" y="199574"/>
            <a:ext cx="4467849" cy="645885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E5387542-9A0F-CCF3-1D06-DEBF164E0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4944" y="190048"/>
            <a:ext cx="4382112" cy="6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8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2024-08-28T04:51:23Z</dcterms:created>
  <dcterms:modified xsi:type="dcterms:W3CDTF">2024-08-28T05:16:53Z</dcterms:modified>
</cp:coreProperties>
</file>